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3" r:id="rId5"/>
    <p:sldId id="258" r:id="rId6"/>
    <p:sldId id="270" r:id="rId7"/>
    <p:sldId id="259" r:id="rId8"/>
    <p:sldId id="262" r:id="rId9"/>
    <p:sldId id="260" r:id="rId10"/>
    <p:sldId id="261" r:id="rId11"/>
    <p:sldId id="269" r:id="rId12"/>
    <p:sldId id="272" r:id="rId13"/>
    <p:sldId id="271" r:id="rId14"/>
    <p:sldId id="26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2" d="100"/>
          <a:sy n="52" d="100"/>
        </p:scale>
        <p:origin x="36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tif>
</file>

<file path=ppt/media/image12.png>
</file>

<file path=ppt/media/image13.png>
</file>

<file path=ppt/media/image14.png>
</file>

<file path=ppt/media/image15.tif>
</file>

<file path=ppt/media/image2.tif>
</file>

<file path=ppt/media/image3.png>
</file>

<file path=ppt/media/image4.png>
</file>

<file path=ppt/media/image5.jpeg>
</file>

<file path=ppt/media/image6.tif>
</file>

<file path=ppt/media/image7.tif>
</file>

<file path=ppt/media/image8.t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835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8137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486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775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96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99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3679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59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826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59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563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6C63-7D53-48C4-9E40-A328230BABCB}" type="datetimeFigureOut">
              <a:rPr lang="en-IN" smtClean="0"/>
              <a:t>20-06-2017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9A5CB-3E99-438E-98AE-1E399431AF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039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will you do when you feel sick?</a:t>
            </a: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1828801" y="2073499"/>
            <a:ext cx="884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Like, if you have a headache and too lazy to go to the doctor</a:t>
            </a:r>
            <a:endParaRPr lang="en-IN" dirty="0"/>
          </a:p>
        </p:txBody>
      </p:sp>
      <p:pic>
        <p:nvPicPr>
          <p:cNvPr id="1026" name="Picture 2" descr="Image result for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194" y="1690688"/>
            <a:ext cx="6557181" cy="463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95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Signup and login to get a personalised health card monitored by doctors for free*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142444" y="6272012"/>
            <a:ext cx="895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* Offer valid only for first 100 users. Feature not yet developed. Terms and conditions apply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29" y="1687554"/>
            <a:ext cx="2382170" cy="23821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499" y="1687554"/>
            <a:ext cx="8809302" cy="427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90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Sales and Marketing</a:t>
            </a:r>
            <a:endParaRPr lang="en-IN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06" y="2294192"/>
            <a:ext cx="4583430" cy="2881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264" y="1528762"/>
            <a:ext cx="4483608" cy="386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9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60" y="684848"/>
            <a:ext cx="11254263" cy="555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65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6753"/>
            <a:ext cx="12192000" cy="334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05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</a:t>
            </a:r>
            <a:r>
              <a:rPr lang="en-IN" dirty="0" smtClean="0"/>
              <a:t>redits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275008" y="2060620"/>
            <a:ext cx="844854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A BIG CREDIT TO OUR MENTOR ALLEN GJ CHETTAN</a:t>
            </a:r>
          </a:p>
          <a:p>
            <a:r>
              <a:rPr lang="en-IN" sz="2800" dirty="0" smtClean="0"/>
              <a:t>ARUN’S DAD</a:t>
            </a:r>
          </a:p>
          <a:p>
            <a:r>
              <a:rPr lang="en-IN" sz="2800" dirty="0" smtClean="0"/>
              <a:t>ARUN’S MOM</a:t>
            </a:r>
          </a:p>
          <a:p>
            <a:r>
              <a:rPr lang="en-IN" sz="2800" dirty="0" smtClean="0"/>
              <a:t>ARUN’S BROTHER</a:t>
            </a:r>
          </a:p>
          <a:p>
            <a:r>
              <a:rPr lang="en-IN" sz="2800" dirty="0" smtClean="0"/>
              <a:t>ASHAD’S BROTHER</a:t>
            </a:r>
          </a:p>
          <a:p>
            <a:r>
              <a:rPr lang="en-IN" sz="2800" dirty="0" smtClean="0"/>
              <a:t>MANU’S MOTHER</a:t>
            </a:r>
          </a:p>
          <a:p>
            <a:r>
              <a:rPr lang="en-IN" sz="2800" dirty="0" smtClean="0"/>
              <a:t>SOME OTHER DOCTORS</a:t>
            </a:r>
          </a:p>
          <a:p>
            <a:r>
              <a:rPr lang="en-IN" sz="2800" dirty="0" smtClean="0"/>
              <a:t>JOHNS’ LEFT EYE</a:t>
            </a:r>
          </a:p>
          <a:p>
            <a:r>
              <a:rPr lang="en-IN" sz="2800" dirty="0" smtClean="0"/>
              <a:t>FRESH DOCTORS ASSOCIATION</a:t>
            </a:r>
          </a:p>
        </p:txBody>
      </p:sp>
    </p:spTree>
    <p:extLst>
      <p:ext uri="{BB962C8B-B14F-4D97-AF65-F5344CB8AC3E}">
        <p14:creationId xmlns:p14="http://schemas.microsoft.com/office/powerpoint/2010/main" val="274951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TESLA </a:t>
            </a:r>
            <a:br>
              <a:rPr lang="en-IN" dirty="0" smtClean="0"/>
            </a:br>
            <a:r>
              <a:rPr lang="en-IN" dirty="0" smtClean="0"/>
              <a:t>(Model </a:t>
            </a:r>
            <a:r>
              <a:rPr lang="en-IN" dirty="0"/>
              <a:t>E</a:t>
            </a:r>
            <a:r>
              <a:rPr lang="en-IN" dirty="0" smtClean="0"/>
              <a:t>ngineering </a:t>
            </a:r>
            <a:r>
              <a:rPr lang="en-IN" dirty="0" err="1" smtClean="0"/>
              <a:t>College,Thrikkakara</a:t>
            </a:r>
            <a:r>
              <a:rPr lang="en-IN" dirty="0" smtClean="0"/>
              <a:t>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865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dirty="0" smtClean="0"/>
              <a:t>RAKESH KRISHNAN R (data collection, database) (EC) </a:t>
            </a:r>
          </a:p>
          <a:p>
            <a:pPr marL="0" indent="0">
              <a:buNone/>
            </a:pPr>
            <a:r>
              <a:rPr lang="en-IN" dirty="0" smtClean="0"/>
              <a:t>ARUN JAYPRAKASH (back-end, database) (CS)</a:t>
            </a:r>
          </a:p>
          <a:p>
            <a:pPr marL="0" indent="0">
              <a:buNone/>
            </a:pPr>
            <a:r>
              <a:rPr lang="en-IN" dirty="0" smtClean="0"/>
              <a:t>NAVANEETH K PARAMESWARAN (design, front-end ) (EC)</a:t>
            </a:r>
          </a:p>
          <a:p>
            <a:pPr marL="0" indent="0">
              <a:buNone/>
            </a:pPr>
            <a:r>
              <a:rPr lang="en-IN" dirty="0"/>
              <a:t>ROHAN ROY (back-end</a:t>
            </a:r>
            <a:r>
              <a:rPr lang="en-IN" dirty="0" smtClean="0"/>
              <a:t>, database</a:t>
            </a:r>
            <a:r>
              <a:rPr lang="en-IN" dirty="0"/>
              <a:t>) (CS</a:t>
            </a:r>
            <a:r>
              <a:rPr lang="en-IN" dirty="0" smtClean="0"/>
              <a:t>)</a:t>
            </a:r>
          </a:p>
          <a:p>
            <a:pPr marL="0" indent="0">
              <a:buNone/>
            </a:pPr>
            <a:r>
              <a:rPr lang="en-IN" dirty="0"/>
              <a:t>JOHNS T MONCY (database, design) (EC</a:t>
            </a:r>
            <a:r>
              <a:rPr lang="en-IN" dirty="0" smtClean="0"/>
              <a:t>)</a:t>
            </a:r>
          </a:p>
          <a:p>
            <a:pPr marL="0" indent="0">
              <a:buNone/>
            </a:pPr>
            <a:r>
              <a:rPr lang="en-IN" dirty="0" smtClean="0"/>
              <a:t>JESHRUN TOM (design, data collection) (EC)</a:t>
            </a:r>
          </a:p>
        </p:txBody>
      </p:sp>
    </p:spTree>
    <p:extLst>
      <p:ext uri="{BB962C8B-B14F-4D97-AF65-F5344CB8AC3E}">
        <p14:creationId xmlns:p14="http://schemas.microsoft.com/office/powerpoint/2010/main" val="421763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Maybe do a Google search…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23" y="1497447"/>
            <a:ext cx="10058400" cy="536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316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6676" y="5640947"/>
            <a:ext cx="1023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Well, if you are lucky you may find a solution…</a:t>
            </a:r>
            <a:endParaRPr lang="en-IN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09" y="-10841"/>
            <a:ext cx="10300550" cy="548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57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depend on your luck? Why risk your life when you can be safe? ;p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4" y="1690688"/>
            <a:ext cx="7418231" cy="494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7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207" y="423929"/>
            <a:ext cx="10515600" cy="1335024"/>
          </a:xfrm>
        </p:spPr>
        <p:txBody>
          <a:bodyPr>
            <a:normAutofit/>
          </a:bodyPr>
          <a:lstStyle/>
          <a:p>
            <a:r>
              <a:rPr lang="en-IN" dirty="0"/>
              <a:t>P</a:t>
            </a:r>
            <a:r>
              <a:rPr lang="en-IN" dirty="0" smtClean="0"/>
              <a:t>resenting</a:t>
            </a: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5392639" y="1346125"/>
            <a:ext cx="707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 smtClean="0"/>
              <a:t>DIAGNOSIA</a:t>
            </a:r>
            <a:endParaRPr lang="en-IN" sz="7200" dirty="0"/>
          </a:p>
        </p:txBody>
      </p:sp>
      <p:sp>
        <p:nvSpPr>
          <p:cNvPr id="4" name="TextBox 3"/>
          <p:cNvSpPr txBox="1"/>
          <p:nvPr/>
        </p:nvSpPr>
        <p:spPr>
          <a:xfrm>
            <a:off x="5521529" y="3477915"/>
            <a:ext cx="5499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/>
              <a:t>The </a:t>
            </a:r>
            <a:r>
              <a:rPr lang="en-IN" sz="2800" dirty="0"/>
              <a:t>S</a:t>
            </a:r>
            <a:r>
              <a:rPr lang="en-IN" sz="2800" dirty="0" smtClean="0"/>
              <a:t>ymptom</a:t>
            </a:r>
            <a:r>
              <a:rPr lang="en-IN" sz="2000" dirty="0" smtClean="0"/>
              <a:t> </a:t>
            </a:r>
            <a:r>
              <a:rPr lang="en-IN" sz="2800" dirty="0"/>
              <a:t>D</a:t>
            </a:r>
            <a:r>
              <a:rPr lang="en-IN" sz="2800" dirty="0" smtClean="0"/>
              <a:t>iagnostics</a:t>
            </a:r>
            <a:r>
              <a:rPr lang="en-IN" sz="2000" dirty="0" smtClean="0"/>
              <a:t> website by TESLA</a:t>
            </a:r>
            <a:endParaRPr lang="en-IN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91441"/>
            <a:ext cx="3816927" cy="381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3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31549" cy="670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4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24109" cy="59083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Choose your symptoms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056327" y="6117464"/>
            <a:ext cx="10135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err="1" smtClean="0"/>
              <a:t>Diagnosia</a:t>
            </a:r>
            <a:r>
              <a:rPr lang="en-IN" sz="2400" dirty="0" smtClean="0"/>
              <a:t> checks its database and displays diseases matching symptoms entered</a:t>
            </a:r>
            <a:endParaRPr lang="en-IN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53" y="1213542"/>
            <a:ext cx="9594761" cy="45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02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Over 20 diseases compiled by experienced doctors </a:t>
            </a:r>
            <a:r>
              <a:rPr lang="en-IN" sz="3200" dirty="0" smtClean="0"/>
              <a:t>(</a:t>
            </a:r>
            <a:r>
              <a:rPr lang="en-IN" sz="2800" dirty="0" smtClean="0"/>
              <a:t>and more coming soon)</a:t>
            </a:r>
            <a:endParaRPr lang="en-IN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3658674" y="6143222"/>
            <a:ext cx="9569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/>
              <a:t>Databases will be updated regularly by doctors.</a:t>
            </a:r>
            <a:endParaRPr lang="en-IN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9" y="1690688"/>
            <a:ext cx="12093261" cy="422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37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Find a list of  most probable diseases, causes and remedies suggested by experienced doctors!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5228822"/>
            <a:ext cx="86535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/>
              <a:t>Also find doctors near your location! </a:t>
            </a:r>
            <a:r>
              <a:rPr lang="en-IN" sz="2800" dirty="0" smtClean="0"/>
              <a:t>(feature coming soon)</a:t>
            </a:r>
            <a:endParaRPr lang="en-IN" sz="4400" dirty="0"/>
          </a:p>
        </p:txBody>
      </p:sp>
      <p:pic>
        <p:nvPicPr>
          <p:cNvPr id="5" name="Picture 2" descr="Image result for professionalism doct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9" y="1864552"/>
            <a:ext cx="3935569" cy="3190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55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262</Words>
  <Application>Microsoft Office PowerPoint</Application>
  <PresentationFormat>Widescreen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What will you do when you feel sick?</vt:lpstr>
      <vt:lpstr>Maybe do a Google search…</vt:lpstr>
      <vt:lpstr>PowerPoint Presentation</vt:lpstr>
      <vt:lpstr>Why depend on your luck? Why risk your life when you can be safe? ;p</vt:lpstr>
      <vt:lpstr>Presenting </vt:lpstr>
      <vt:lpstr>PowerPoint Presentation</vt:lpstr>
      <vt:lpstr>Choose your symptoms</vt:lpstr>
      <vt:lpstr>Over 20 diseases compiled by experienced doctors (and more coming soon)</vt:lpstr>
      <vt:lpstr>Find a list of  most probable diseases, causes and remedies suggested by experienced doctors!</vt:lpstr>
      <vt:lpstr>Signup and login to get a personalised health card monitored by doctors for free*</vt:lpstr>
      <vt:lpstr>Sales and Marketing</vt:lpstr>
      <vt:lpstr>PowerPoint Presentation</vt:lpstr>
      <vt:lpstr>PowerPoint Presentation</vt:lpstr>
      <vt:lpstr>Credits</vt:lpstr>
      <vt:lpstr>TESLA  (Model Engineering College,Thrikkakara)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will you do when you feel sick?</dc:title>
  <dc:creator>MyPc</dc:creator>
  <cp:lastModifiedBy>MyPc</cp:lastModifiedBy>
  <cp:revision>48</cp:revision>
  <dcterms:created xsi:type="dcterms:W3CDTF">2017-06-19T12:44:22Z</dcterms:created>
  <dcterms:modified xsi:type="dcterms:W3CDTF">2017-06-20T03:27:06Z</dcterms:modified>
</cp:coreProperties>
</file>

<file path=docProps/thumbnail.jpeg>
</file>